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70" r:id="rId7"/>
    <p:sldId id="418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58CE62-41E6-49DC-A0CC-99F7BFA09751}" v="1" dt="2023-02-18T12:32:45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ri, Shair" userId="9cd8286b-29ac-44f1-bef1-3aa065f32b13" providerId="ADAL" clId="{B358CE62-41E6-49DC-A0CC-99F7BFA09751}"/>
    <pc:docChg chg="custSel addSld modSld sldOrd">
      <pc:chgData name="Nazari, Shair" userId="9cd8286b-29ac-44f1-bef1-3aa065f32b13" providerId="ADAL" clId="{B358CE62-41E6-49DC-A0CC-99F7BFA09751}" dt="2023-02-18T12:35:28.345" v="144" actId="20577"/>
      <pc:docMkLst>
        <pc:docMk/>
      </pc:docMkLst>
      <pc:sldChg chg="modSp mod">
        <pc:chgData name="Nazari, Shair" userId="9cd8286b-29ac-44f1-bef1-3aa065f32b13" providerId="ADAL" clId="{B358CE62-41E6-49DC-A0CC-99F7BFA09751}" dt="2023-02-18T12:30:51.801" v="3" actId="20577"/>
        <pc:sldMkLst>
          <pc:docMk/>
          <pc:sldMk cId="1589374339" sldId="256"/>
        </pc:sldMkLst>
        <pc:spChg chg="mod">
          <ac:chgData name="Nazari, Shair" userId="9cd8286b-29ac-44f1-bef1-3aa065f32b13" providerId="ADAL" clId="{B358CE62-41E6-49DC-A0CC-99F7BFA09751}" dt="2023-02-18T12:30:48.267" v="1" actId="20577"/>
          <ac:spMkLst>
            <pc:docMk/>
            <pc:sldMk cId="1589374339" sldId="256"/>
            <ac:spMk id="2" creationId="{22711679-56BB-4A51-A15D-E6BC17ADAC6A}"/>
          </ac:spMkLst>
        </pc:spChg>
        <pc:spChg chg="mod">
          <ac:chgData name="Nazari, Shair" userId="9cd8286b-29ac-44f1-bef1-3aa065f32b13" providerId="ADAL" clId="{B358CE62-41E6-49DC-A0CC-99F7BFA09751}" dt="2023-02-18T12:30:51.801" v="3" actId="20577"/>
          <ac:spMkLst>
            <pc:docMk/>
            <pc:sldMk cId="1589374339" sldId="256"/>
            <ac:spMk id="7" creationId="{75F8C0A5-5C8A-4A7A-9AD8-3051749B479B}"/>
          </ac:spMkLst>
        </pc:spChg>
      </pc:sldChg>
      <pc:sldChg chg="addSp delSp modSp mod">
        <pc:chgData name="Nazari, Shair" userId="9cd8286b-29ac-44f1-bef1-3aa065f32b13" providerId="ADAL" clId="{B358CE62-41E6-49DC-A0CC-99F7BFA09751}" dt="2023-02-18T12:31:54.894" v="9" actId="1076"/>
        <pc:sldMkLst>
          <pc:docMk/>
          <pc:sldMk cId="3635705415" sldId="270"/>
        </pc:sldMkLst>
        <pc:picChg chg="add mod">
          <ac:chgData name="Nazari, Shair" userId="9cd8286b-29ac-44f1-bef1-3aa065f32b13" providerId="ADAL" clId="{B358CE62-41E6-49DC-A0CC-99F7BFA09751}" dt="2023-02-18T12:31:54.894" v="9" actId="1076"/>
          <ac:picMkLst>
            <pc:docMk/>
            <pc:sldMk cId="3635705415" sldId="270"/>
            <ac:picMk id="4" creationId="{7974AFBB-66F3-48D3-BCB8-A1DA15E20DEC}"/>
          </ac:picMkLst>
        </pc:picChg>
        <pc:picChg chg="del mod modCrop">
          <ac:chgData name="Nazari, Shair" userId="9cd8286b-29ac-44f1-bef1-3aa065f32b13" providerId="ADAL" clId="{B358CE62-41E6-49DC-A0CC-99F7BFA09751}" dt="2023-02-18T12:31:46.904" v="5" actId="478"/>
          <ac:picMkLst>
            <pc:docMk/>
            <pc:sldMk cId="3635705415" sldId="270"/>
            <ac:picMk id="5" creationId="{A1CAE734-FCD4-31F8-B778-045045A3C715}"/>
          </ac:picMkLst>
        </pc:picChg>
      </pc:sldChg>
      <pc:sldChg chg="modSp mod">
        <pc:chgData name="Nazari, Shair" userId="9cd8286b-29ac-44f1-bef1-3aa065f32b13" providerId="ADAL" clId="{B358CE62-41E6-49DC-A0CC-99F7BFA09751}" dt="2023-02-18T12:32:08.456" v="24" actId="20577"/>
        <pc:sldMkLst>
          <pc:docMk/>
          <pc:sldMk cId="267691301" sldId="271"/>
        </pc:sldMkLst>
        <pc:spChg chg="mod">
          <ac:chgData name="Nazari, Shair" userId="9cd8286b-29ac-44f1-bef1-3aa065f32b13" providerId="ADAL" clId="{B358CE62-41E6-49DC-A0CC-99F7BFA09751}" dt="2023-02-18T12:32:08.456" v="24" actId="20577"/>
          <ac:spMkLst>
            <pc:docMk/>
            <pc:sldMk cId="267691301" sldId="271"/>
            <ac:spMk id="3" creationId="{69E978FF-4108-4854-A844-C6B2B8E3372E}"/>
          </ac:spMkLst>
        </pc:spChg>
      </pc:sldChg>
      <pc:sldChg chg="modSp add mod ord">
        <pc:chgData name="Nazari, Shair" userId="9cd8286b-29ac-44f1-bef1-3aa065f32b13" providerId="ADAL" clId="{B358CE62-41E6-49DC-A0CC-99F7BFA09751}" dt="2023-02-18T12:35:28.345" v="144" actId="20577"/>
        <pc:sldMkLst>
          <pc:docMk/>
          <pc:sldMk cId="3399182671" sldId="418"/>
        </pc:sldMkLst>
        <pc:spChg chg="mod">
          <ac:chgData name="Nazari, Shair" userId="9cd8286b-29ac-44f1-bef1-3aa065f32b13" providerId="ADAL" clId="{B358CE62-41E6-49DC-A0CC-99F7BFA09751}" dt="2023-02-18T12:35:28.345" v="144" actId="20577"/>
          <ac:spMkLst>
            <pc:docMk/>
            <pc:sldMk cId="3399182671" sldId="418"/>
            <ac:spMk id="4" creationId="{76BB4162-3856-B907-84BB-1091DF269AE7}"/>
          </ac:spMkLst>
        </pc:spChg>
      </pc:sldChg>
    </pc:docChg>
  </pc:docChgLst>
  <pc:docChgLst>
    <pc:chgData name="Nazari, Shair" userId="9cd8286b-29ac-44f1-bef1-3aa065f32b13" providerId="ADAL" clId="{A7D24D0E-C799-43FC-A973-4EE5F87D69D4}"/>
    <pc:docChg chg="undo custSel addSld delSld modSld">
      <pc:chgData name="Nazari, Shair" userId="9cd8286b-29ac-44f1-bef1-3aa065f32b13" providerId="ADAL" clId="{A7D24D0E-C799-43FC-A973-4EE5F87D69D4}" dt="2023-02-18T12:43:59.752" v="36" actId="47"/>
      <pc:docMkLst>
        <pc:docMk/>
      </pc:docMkLst>
      <pc:sldChg chg="del">
        <pc:chgData name="Nazari, Shair" userId="9cd8286b-29ac-44f1-bef1-3aa065f32b13" providerId="ADAL" clId="{A7D24D0E-C799-43FC-A973-4EE5F87D69D4}" dt="2023-02-18T12:43:55.365" v="34" actId="47"/>
        <pc:sldMkLst>
          <pc:docMk/>
          <pc:sldMk cId="267691301" sldId="271"/>
        </pc:sldMkLst>
      </pc:sldChg>
      <pc:sldChg chg="add del">
        <pc:chgData name="Nazari, Shair" userId="9cd8286b-29ac-44f1-bef1-3aa065f32b13" providerId="ADAL" clId="{A7D24D0E-C799-43FC-A973-4EE5F87D69D4}" dt="2023-02-18T12:43:59.752" v="36" actId="47"/>
        <pc:sldMkLst>
          <pc:docMk/>
          <pc:sldMk cId="827002027" sldId="272"/>
        </pc:sldMkLst>
      </pc:sldChg>
      <pc:sldChg chg="modSp mod">
        <pc:chgData name="Nazari, Shair" userId="9cd8286b-29ac-44f1-bef1-3aa065f32b13" providerId="ADAL" clId="{A7D24D0E-C799-43FC-A973-4EE5F87D69D4}" dt="2023-02-18T12:43:46.696" v="33" actId="6549"/>
        <pc:sldMkLst>
          <pc:docMk/>
          <pc:sldMk cId="3399182671" sldId="418"/>
        </pc:sldMkLst>
        <pc:spChg chg="mod">
          <ac:chgData name="Nazari, Shair" userId="9cd8286b-29ac-44f1-bef1-3aa065f32b13" providerId="ADAL" clId="{A7D24D0E-C799-43FC-A973-4EE5F87D69D4}" dt="2023-02-18T12:43:46.696" v="33" actId="6549"/>
          <ac:spMkLst>
            <pc:docMk/>
            <pc:sldMk cId="3399182671" sldId="418"/>
            <ac:spMk id="4" creationId="{76BB4162-3856-B907-84BB-1091DF269AE7}"/>
          </ac:spMkLst>
        </pc:spChg>
      </pc:sldChg>
    </pc:docChg>
  </pc:docChgLst>
  <pc:docChgLst>
    <pc:chgData name="Hofslot-Stal, Anita van" userId="b360a098-9f0a-40eb-8e3f-a1b4682c2ecf" providerId="ADAL" clId="{D65793DA-8106-430B-BA68-EA5E43AA2E3B}"/>
    <pc:docChg chg="modSld">
      <pc:chgData name="Hofslot-Stal, Anita van" userId="b360a098-9f0a-40eb-8e3f-a1b4682c2ecf" providerId="ADAL" clId="{D65793DA-8106-430B-BA68-EA5E43AA2E3B}" dt="2022-05-29T21:46:30.555" v="1" actId="20577"/>
      <pc:docMkLst>
        <pc:docMk/>
      </pc:docMkLst>
      <pc:sldChg chg="modSp mod">
        <pc:chgData name="Hofslot-Stal, Anita van" userId="b360a098-9f0a-40eb-8e3f-a1b4682c2ecf" providerId="ADAL" clId="{D65793DA-8106-430B-BA68-EA5E43AA2E3B}" dt="2022-05-29T21:46:23.303" v="0" actId="20577"/>
        <pc:sldMkLst>
          <pc:docMk/>
          <pc:sldMk cId="267691301" sldId="271"/>
        </pc:sldMkLst>
        <pc:spChg chg="mod">
          <ac:chgData name="Hofslot-Stal, Anita van" userId="b360a098-9f0a-40eb-8e3f-a1b4682c2ecf" providerId="ADAL" clId="{D65793DA-8106-430B-BA68-EA5E43AA2E3B}" dt="2022-05-29T21:46:23.303" v="0" actId="20577"/>
          <ac:spMkLst>
            <pc:docMk/>
            <pc:sldMk cId="267691301" sldId="271"/>
            <ac:spMk id="2" creationId="{1F097595-A9F2-44DD-97F2-CC04F2B46E7D}"/>
          </ac:spMkLst>
        </pc:spChg>
      </pc:sldChg>
      <pc:sldChg chg="modSp mod">
        <pc:chgData name="Hofslot-Stal, Anita van" userId="b360a098-9f0a-40eb-8e3f-a1b4682c2ecf" providerId="ADAL" clId="{D65793DA-8106-430B-BA68-EA5E43AA2E3B}" dt="2022-05-29T21:46:30.555" v="1" actId="20577"/>
        <pc:sldMkLst>
          <pc:docMk/>
          <pc:sldMk cId="827002027" sldId="272"/>
        </pc:sldMkLst>
        <pc:spChg chg="mod">
          <ac:chgData name="Hofslot-Stal, Anita van" userId="b360a098-9f0a-40eb-8e3f-a1b4682c2ecf" providerId="ADAL" clId="{D65793DA-8106-430B-BA68-EA5E43AA2E3B}" dt="2022-05-29T21:46:30.555" v="1" actId="20577"/>
          <ac:spMkLst>
            <pc:docMk/>
            <pc:sldMk cId="827002027" sldId="272"/>
            <ac:spMk id="2" creationId="{E983B844-DB3C-473F-9092-6BCF748C5C0A}"/>
          </ac:spMkLst>
        </pc:spChg>
      </pc:sldChg>
    </pc:docChg>
  </pc:docChgLst>
  <pc:docChgLst>
    <pc:chgData name="Hofslot-Stal, Anita van" userId="b360a098-9f0a-40eb-8e3f-a1b4682c2ecf" providerId="ADAL" clId="{6C530EE9-D981-48A5-A5B3-178833576902}"/>
    <pc:docChg chg="custSel addSld delSld modSld">
      <pc:chgData name="Hofslot-Stal, Anita van" userId="b360a098-9f0a-40eb-8e3f-a1b4682c2ecf" providerId="ADAL" clId="{6C530EE9-D981-48A5-A5B3-178833576902}" dt="2021-03-08T10:54:24.781" v="637" actId="255"/>
      <pc:docMkLst>
        <pc:docMk/>
      </pc:docMkLst>
      <pc:sldChg chg="del">
        <pc:chgData name="Hofslot-Stal, Anita van" userId="b360a098-9f0a-40eb-8e3f-a1b4682c2ecf" providerId="ADAL" clId="{6C530EE9-D981-48A5-A5B3-178833576902}" dt="2021-03-08T07:35:26.839" v="1" actId="2696"/>
        <pc:sldMkLst>
          <pc:docMk/>
          <pc:sldMk cId="1378813555" sldId="258"/>
        </pc:sldMkLst>
      </pc:sldChg>
      <pc:sldChg chg="addSp delSp modSp mod">
        <pc:chgData name="Hofslot-Stal, Anita van" userId="b360a098-9f0a-40eb-8e3f-a1b4682c2ecf" providerId="ADAL" clId="{6C530EE9-D981-48A5-A5B3-178833576902}" dt="2021-03-08T07:36:52.193" v="14" actId="1076"/>
        <pc:sldMkLst>
          <pc:docMk/>
          <pc:sldMk cId="3635705415" sldId="270"/>
        </pc:sldMkLst>
        <pc:picChg chg="add mod modCrop">
          <ac:chgData name="Hofslot-Stal, Anita van" userId="b360a098-9f0a-40eb-8e3f-a1b4682c2ecf" providerId="ADAL" clId="{6C530EE9-D981-48A5-A5B3-178833576902}" dt="2021-03-08T07:36:52.193" v="14" actId="1076"/>
          <ac:picMkLst>
            <pc:docMk/>
            <pc:sldMk cId="3635705415" sldId="270"/>
            <ac:picMk id="4" creationId="{4B69221E-FECC-4CAA-BE78-FBEE1ED8D431}"/>
          </ac:picMkLst>
        </pc:picChg>
        <pc:picChg chg="del">
          <ac:chgData name="Hofslot-Stal, Anita van" userId="b360a098-9f0a-40eb-8e3f-a1b4682c2ecf" providerId="ADAL" clId="{6C530EE9-D981-48A5-A5B3-178833576902}" dt="2021-03-08T07:36:21.262" v="5" actId="478"/>
          <ac:picMkLst>
            <pc:docMk/>
            <pc:sldMk cId="3635705415" sldId="270"/>
            <ac:picMk id="6" creationId="{732E8BED-9F98-49F8-B5A2-0C180F583FB9}"/>
          </ac:picMkLst>
        </pc:picChg>
      </pc:sldChg>
      <pc:sldChg chg="modSp new mod">
        <pc:chgData name="Hofslot-Stal, Anita van" userId="b360a098-9f0a-40eb-8e3f-a1b4682c2ecf" providerId="ADAL" clId="{6C530EE9-D981-48A5-A5B3-178833576902}" dt="2021-03-08T07:38:53.861" v="228" actId="20577"/>
        <pc:sldMkLst>
          <pc:docMk/>
          <pc:sldMk cId="267691301" sldId="271"/>
        </pc:sldMkLst>
        <pc:spChg chg="mod">
          <ac:chgData name="Hofslot-Stal, Anita van" userId="b360a098-9f0a-40eb-8e3f-a1b4682c2ecf" providerId="ADAL" clId="{6C530EE9-D981-48A5-A5B3-178833576902}" dt="2021-03-08T07:38:53.861" v="228" actId="20577"/>
          <ac:spMkLst>
            <pc:docMk/>
            <pc:sldMk cId="267691301" sldId="271"/>
            <ac:spMk id="2" creationId="{1F097595-A9F2-44DD-97F2-CC04F2B46E7D}"/>
          </ac:spMkLst>
        </pc:spChg>
        <pc:spChg chg="mod">
          <ac:chgData name="Hofslot-Stal, Anita van" userId="b360a098-9f0a-40eb-8e3f-a1b4682c2ecf" providerId="ADAL" clId="{6C530EE9-D981-48A5-A5B3-178833576902}" dt="2021-03-08T07:38:38.892" v="215" actId="255"/>
          <ac:spMkLst>
            <pc:docMk/>
            <pc:sldMk cId="267691301" sldId="271"/>
            <ac:spMk id="3" creationId="{69E978FF-4108-4854-A844-C6B2B8E3372E}"/>
          </ac:spMkLst>
        </pc:spChg>
      </pc:sldChg>
      <pc:sldChg chg="del">
        <pc:chgData name="Hofslot-Stal, Anita van" userId="b360a098-9f0a-40eb-8e3f-a1b4682c2ecf" providerId="ADAL" clId="{6C530EE9-D981-48A5-A5B3-178833576902}" dt="2021-03-08T07:35:21.426" v="0" actId="2696"/>
        <pc:sldMkLst>
          <pc:docMk/>
          <pc:sldMk cId="3771884259" sldId="271"/>
        </pc:sldMkLst>
      </pc:sldChg>
      <pc:sldChg chg="modSp new mod">
        <pc:chgData name="Hofslot-Stal, Anita van" userId="b360a098-9f0a-40eb-8e3f-a1b4682c2ecf" providerId="ADAL" clId="{6C530EE9-D981-48A5-A5B3-178833576902}" dt="2021-03-08T10:53:44.383" v="607" actId="20577"/>
        <pc:sldMkLst>
          <pc:docMk/>
          <pc:sldMk cId="827002027" sldId="272"/>
        </pc:sldMkLst>
        <pc:spChg chg="mod">
          <ac:chgData name="Hofslot-Stal, Anita van" userId="b360a098-9f0a-40eb-8e3f-a1b4682c2ecf" providerId="ADAL" clId="{6C530EE9-D981-48A5-A5B3-178833576902}" dt="2021-03-08T07:39:04.820" v="248" actId="20577"/>
          <ac:spMkLst>
            <pc:docMk/>
            <pc:sldMk cId="827002027" sldId="272"/>
            <ac:spMk id="2" creationId="{E983B844-DB3C-473F-9092-6BCF748C5C0A}"/>
          </ac:spMkLst>
        </pc:spChg>
        <pc:spChg chg="mod">
          <ac:chgData name="Hofslot-Stal, Anita van" userId="b360a098-9f0a-40eb-8e3f-a1b4682c2ecf" providerId="ADAL" clId="{6C530EE9-D981-48A5-A5B3-178833576902}" dt="2021-03-08T10:53:44.383" v="607" actId="20577"/>
          <ac:spMkLst>
            <pc:docMk/>
            <pc:sldMk cId="827002027" sldId="272"/>
            <ac:spMk id="3" creationId="{4DE3E66C-BC63-4D6C-B66A-2133139F45E3}"/>
          </ac:spMkLst>
        </pc:spChg>
      </pc:sldChg>
      <pc:sldChg chg="del">
        <pc:chgData name="Hofslot-Stal, Anita van" userId="b360a098-9f0a-40eb-8e3f-a1b4682c2ecf" providerId="ADAL" clId="{6C530EE9-D981-48A5-A5B3-178833576902}" dt="2021-03-08T07:35:30.533" v="2" actId="2696"/>
        <pc:sldMkLst>
          <pc:docMk/>
          <pc:sldMk cId="1802451611" sldId="272"/>
        </pc:sldMkLst>
      </pc:sldChg>
      <pc:sldChg chg="modSp new mod">
        <pc:chgData name="Hofslot-Stal, Anita van" userId="b360a098-9f0a-40eb-8e3f-a1b4682c2ecf" providerId="ADAL" clId="{6C530EE9-D981-48A5-A5B3-178833576902}" dt="2021-03-08T10:54:01.269" v="623" actId="20577"/>
        <pc:sldMkLst>
          <pc:docMk/>
          <pc:sldMk cId="314390631" sldId="273"/>
        </pc:sldMkLst>
        <pc:spChg chg="mod">
          <ac:chgData name="Hofslot-Stal, Anita van" userId="b360a098-9f0a-40eb-8e3f-a1b4682c2ecf" providerId="ADAL" clId="{6C530EE9-D981-48A5-A5B3-178833576902}" dt="2021-03-08T10:54:01.269" v="623" actId="20577"/>
          <ac:spMkLst>
            <pc:docMk/>
            <pc:sldMk cId="314390631" sldId="273"/>
            <ac:spMk id="2" creationId="{2908B13F-6ACA-42D1-9405-67D9E9399A89}"/>
          </ac:spMkLst>
        </pc:spChg>
        <pc:spChg chg="mod">
          <ac:chgData name="Hofslot-Stal, Anita van" userId="b360a098-9f0a-40eb-8e3f-a1b4682c2ecf" providerId="ADAL" clId="{6C530EE9-D981-48A5-A5B3-178833576902}" dt="2021-03-08T07:54:18.254" v="544" actId="5793"/>
          <ac:spMkLst>
            <pc:docMk/>
            <pc:sldMk cId="314390631" sldId="273"/>
            <ac:spMk id="3" creationId="{E0FCF742-D1A9-4272-8F9A-6D5425A00FED}"/>
          </ac:spMkLst>
        </pc:spChg>
      </pc:sldChg>
      <pc:sldChg chg="del">
        <pc:chgData name="Hofslot-Stal, Anita van" userId="b360a098-9f0a-40eb-8e3f-a1b4682c2ecf" providerId="ADAL" clId="{6C530EE9-D981-48A5-A5B3-178833576902}" dt="2021-03-08T07:35:33.641" v="3" actId="2696"/>
        <pc:sldMkLst>
          <pc:docMk/>
          <pc:sldMk cId="2890216932" sldId="273"/>
        </pc:sldMkLst>
      </pc:sldChg>
      <pc:sldChg chg="addSp delSp modSp new mod setBg">
        <pc:chgData name="Hofslot-Stal, Anita van" userId="b360a098-9f0a-40eb-8e3f-a1b4682c2ecf" providerId="ADAL" clId="{6C530EE9-D981-48A5-A5B3-178833576902}" dt="2021-03-08T07:54:31.909" v="555" actId="478"/>
        <pc:sldMkLst>
          <pc:docMk/>
          <pc:sldMk cId="1685245627" sldId="274"/>
        </pc:sldMkLst>
        <pc:spChg chg="del">
          <ac:chgData name="Hofslot-Stal, Anita van" userId="b360a098-9f0a-40eb-8e3f-a1b4682c2ecf" providerId="ADAL" clId="{6C530EE9-D981-48A5-A5B3-178833576902}" dt="2021-03-08T07:44:33.207" v="471" actId="478"/>
          <ac:spMkLst>
            <pc:docMk/>
            <pc:sldMk cId="1685245627" sldId="274"/>
            <ac:spMk id="2" creationId="{55DF0134-58D7-4EBE-AC2A-72A753069EBC}"/>
          </ac:spMkLst>
        </pc:spChg>
        <pc:spChg chg="del">
          <ac:chgData name="Hofslot-Stal, Anita van" userId="b360a098-9f0a-40eb-8e3f-a1b4682c2ecf" providerId="ADAL" clId="{6C530EE9-D981-48A5-A5B3-178833576902}" dt="2021-03-08T07:44:28.618" v="470" actId="22"/>
          <ac:spMkLst>
            <pc:docMk/>
            <pc:sldMk cId="1685245627" sldId="274"/>
            <ac:spMk id="3" creationId="{833DBBCF-59F4-43FE-9CC5-5D5A1CB01FEB}"/>
          </ac:spMkLst>
        </pc:spChg>
        <pc:spChg chg="add del mod">
          <ac:chgData name="Hofslot-Stal, Anita van" userId="b360a098-9f0a-40eb-8e3f-a1b4682c2ecf" providerId="ADAL" clId="{6C530EE9-D981-48A5-A5B3-178833576902}" dt="2021-03-08T07:54:31.909" v="555" actId="478"/>
          <ac:spMkLst>
            <pc:docMk/>
            <pc:sldMk cId="1685245627" sldId="274"/>
            <ac:spMk id="6" creationId="{43F38511-641F-4AFA-99C3-327745EDCF24}"/>
          </ac:spMkLst>
        </pc:spChg>
        <pc:grpChg chg="add">
          <ac:chgData name="Hofslot-Stal, Anita van" userId="b360a098-9f0a-40eb-8e3f-a1b4682c2ecf" providerId="ADAL" clId="{6C530EE9-D981-48A5-A5B3-178833576902}" dt="2021-03-08T07:44:38.912" v="473" actId="26606"/>
          <ac:grpSpMkLst>
            <pc:docMk/>
            <pc:sldMk cId="1685245627" sldId="274"/>
            <ac:grpSpMk id="10" creationId="{DDE8DE2B-61C1-46D5-BEB8-521321C182C4}"/>
          </ac:grpSpMkLst>
        </pc:grpChg>
        <pc:picChg chg="add mod ord">
          <ac:chgData name="Hofslot-Stal, Anita van" userId="b360a098-9f0a-40eb-8e3f-a1b4682c2ecf" providerId="ADAL" clId="{6C530EE9-D981-48A5-A5B3-178833576902}" dt="2021-03-08T07:44:43.801" v="474" actId="27614"/>
          <ac:picMkLst>
            <pc:docMk/>
            <pc:sldMk cId="1685245627" sldId="274"/>
            <ac:picMk id="5" creationId="{45D4C787-7314-46BC-9ACA-2ED5D20EF7D8}"/>
          </ac:picMkLst>
        </pc:picChg>
      </pc:sldChg>
      <pc:sldChg chg="del">
        <pc:chgData name="Hofslot-Stal, Anita van" userId="b360a098-9f0a-40eb-8e3f-a1b4682c2ecf" providerId="ADAL" clId="{6C530EE9-D981-48A5-A5B3-178833576902}" dt="2021-03-08T07:35:37.003" v="4" actId="2696"/>
        <pc:sldMkLst>
          <pc:docMk/>
          <pc:sldMk cId="1947281104" sldId="274"/>
        </pc:sldMkLst>
      </pc:sldChg>
      <pc:sldChg chg="modSp new mod">
        <pc:chgData name="Hofslot-Stal, Anita van" userId="b360a098-9f0a-40eb-8e3f-a1b4682c2ecf" providerId="ADAL" clId="{6C530EE9-D981-48A5-A5B3-178833576902}" dt="2021-03-08T10:54:24.781" v="637" actId="255"/>
        <pc:sldMkLst>
          <pc:docMk/>
          <pc:sldMk cId="1352735621" sldId="275"/>
        </pc:sldMkLst>
        <pc:spChg chg="mod">
          <ac:chgData name="Hofslot-Stal, Anita van" userId="b360a098-9f0a-40eb-8e3f-a1b4682c2ecf" providerId="ADAL" clId="{6C530EE9-D981-48A5-A5B3-178833576902}" dt="2021-03-08T10:54:13.047" v="630" actId="20577"/>
          <ac:spMkLst>
            <pc:docMk/>
            <pc:sldMk cId="1352735621" sldId="275"/>
            <ac:spMk id="2" creationId="{67C66D70-A644-4609-8BEC-F986809660E3}"/>
          </ac:spMkLst>
        </pc:spChg>
        <pc:spChg chg="mod">
          <ac:chgData name="Hofslot-Stal, Anita van" userId="b360a098-9f0a-40eb-8e3f-a1b4682c2ecf" providerId="ADAL" clId="{6C530EE9-D981-48A5-A5B3-178833576902}" dt="2021-03-08T10:54:24.781" v="637" actId="255"/>
          <ac:spMkLst>
            <pc:docMk/>
            <pc:sldMk cId="1352735621" sldId="275"/>
            <ac:spMk id="3" creationId="{C4782825-E76C-4494-9A8A-A952D2C9AD3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landis.n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AF0CAE-A177-4067-BF9A-31DB71F86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8895" b="20328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167F201-EA3A-41F3-8305-5985A44A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FFD44D11-B1C5-420A-9591-370DC8BAA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F46BC6-C78D-47E7-87CF-A1DD38B0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3C958F-F320-49F4-9AB7-FD2F51A7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B809F8B1-FE88-427F-98C6-1B8CFED8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711679-56BB-4A51-A15D-E6BC17AD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r>
              <a:rPr lang="nl-NL" dirty="0"/>
              <a:t>Periode 3.3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E78FF87C-9F4A-4F75-998D-3ECB6543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75F8C0A5-5C8A-4A7A-9AD8-3051749B4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Week 3</a:t>
            </a:r>
          </a:p>
        </p:txBody>
      </p:sp>
    </p:spTree>
    <p:extLst>
      <p:ext uri="{BB962C8B-B14F-4D97-AF65-F5344CB8AC3E}">
        <p14:creationId xmlns:p14="http://schemas.microsoft.com/office/powerpoint/2010/main" val="158937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68FD6-15A7-49A5-B7BC-F05CEB68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 kinderopvang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A95EC1C-99C7-4171-9C4F-4F000BB13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8692" y="3114509"/>
            <a:ext cx="8610744" cy="3667051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77BFF5F-2D5C-4ADA-91C8-865500699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99" y="1426755"/>
            <a:ext cx="4137363" cy="350084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08A4983-4733-4257-9FBD-9CBDA2E83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855" y="-50696"/>
            <a:ext cx="6416145" cy="3667051"/>
          </a:xfrm>
          <a:prstGeom prst="rect">
            <a:avLst/>
          </a:prstGeom>
        </p:spPr>
      </p:pic>
      <p:sp>
        <p:nvSpPr>
          <p:cNvPr id="10" name="Pijl: omlaag 9">
            <a:extLst>
              <a:ext uri="{FF2B5EF4-FFF2-40B4-BE49-F238E27FC236}">
                <a16:creationId xmlns:a16="http://schemas.microsoft.com/office/drawing/2014/main" id="{0CC2FC8E-62AD-4942-87BE-591793F5FD68}"/>
              </a:ext>
            </a:extLst>
          </p:cNvPr>
          <p:cNvSpPr/>
          <p:nvPr/>
        </p:nvSpPr>
        <p:spPr>
          <a:xfrm rot="8070616">
            <a:off x="9625351" y="821982"/>
            <a:ext cx="570513" cy="2534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967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5C0BE-C584-4858-BE02-9C09093C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Deze week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974AFBB-66F3-48D3-BCB8-A1DA15E20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80" y="2116485"/>
            <a:ext cx="10622657" cy="106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0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6BB4162-3856-B907-84BB-1091DF269AE7}"/>
              </a:ext>
            </a:extLst>
          </p:cNvPr>
          <p:cNvSpPr txBox="1"/>
          <p:nvPr/>
        </p:nvSpPr>
        <p:spPr>
          <a:xfrm>
            <a:off x="1333067" y="842264"/>
            <a:ext cx="960252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200" b="1" dirty="0">
                <a:solidFill>
                  <a:prstClr val="black"/>
                </a:solidFill>
                <a:latin typeface="Trebuchet MS" panose="020B0603020202020204"/>
              </a:rPr>
              <a:t>Agenda :</a:t>
            </a:r>
            <a:endParaRPr lang="nl-NL" sz="2800" dirty="0">
              <a:solidFill>
                <a:prstClr val="black"/>
              </a:solidFill>
              <a:latin typeface="Trebuchet MS" panose="020B0603020202020204"/>
            </a:endParaRPr>
          </a:p>
          <a:p>
            <a:pPr lvl="1">
              <a:defRPr/>
            </a:pPr>
            <a:endParaRPr lang="nl-NL" sz="1600" b="1" dirty="0">
              <a:solidFill>
                <a:prstClr val="black"/>
              </a:solidFill>
              <a:latin typeface="Trebuchet MS" panose="020B0603020202020204"/>
              <a:sym typeface="Wingdings" panose="05000000000000000000" pitchFamily="2" charset="2"/>
            </a:endParaRPr>
          </a:p>
          <a:p>
            <a:pPr lvl="2">
              <a:defRPr/>
            </a:pPr>
            <a:endParaRPr lang="nl-NL" sz="1600" b="1" dirty="0">
              <a:solidFill>
                <a:prstClr val="black"/>
              </a:solidFill>
              <a:latin typeface="Trebuchet MS" panose="020B0603020202020204"/>
              <a:sym typeface="Wingdings" panose="05000000000000000000" pitchFamily="2" charset="2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</a:rPr>
              <a:t>Feedback opdracht 02   	</a:t>
            </a: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  <a:sym typeface="Wingdings" panose="05000000000000000000" pitchFamily="2" charset="2"/>
              </a:rPr>
              <a:t> Shair</a:t>
            </a: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nl-NL" sz="2800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endParaRPr lang="nl-NL" sz="2800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</a:rPr>
              <a:t>Uitleg: Opdracht 4 			</a:t>
            </a: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  <a:sym typeface="Wingdings" panose="05000000000000000000" pitchFamily="2" charset="2"/>
              </a:rPr>
              <a:t></a:t>
            </a: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</a:rPr>
              <a:t> Anita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endParaRPr lang="nl-NL" sz="2800" b="1" dirty="0">
              <a:solidFill>
                <a:prstClr val="black"/>
              </a:solidFill>
              <a:latin typeface="Trebuchet MS" panose="020B0603020202020204"/>
            </a:endParaRPr>
          </a:p>
          <a:p>
            <a:pPr lvl="2">
              <a:defRPr/>
            </a:pPr>
            <a:endParaRPr lang="nl-NL" sz="2800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</a:rPr>
              <a:t>Zelf aan het werk gaan:</a:t>
            </a:r>
          </a:p>
          <a:p>
            <a:pPr lvl="1">
              <a:defRPr/>
            </a:pPr>
            <a:endParaRPr lang="nl-NL" sz="1600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endParaRPr lang="nl-NL" sz="2000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600" b="1" dirty="0">
              <a:solidFill>
                <a:prstClr val="black"/>
              </a:solidFill>
              <a:latin typeface="Trebuchet MS" panose="020B0603020202020204"/>
            </a:endParaRPr>
          </a:p>
          <a:p>
            <a:pPr lvl="2">
              <a:defRPr/>
            </a:pPr>
            <a:r>
              <a:rPr lang="nl-NL" sz="1600" b="1" dirty="0">
                <a:solidFill>
                  <a:prstClr val="black"/>
                </a:solidFill>
                <a:latin typeface="Trebuchet MS" panose="020B0603020202020204"/>
                <a:sym typeface="Wingdings" panose="05000000000000000000" pitchFamily="2" charset="2"/>
              </a:rPr>
              <a:t>	</a:t>
            </a:r>
            <a:endParaRPr lang="nl-NL" sz="1600" b="1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342900">
              <a:defRPr/>
            </a:pPr>
            <a:endParaRPr lang="nl-NL" sz="1400" dirty="0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9918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3B844-DB3C-473F-9092-6BCF748C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 4: </a:t>
            </a:r>
            <a:r>
              <a:rPr lang="nl-NL" dirty="0"/>
              <a:t>V&amp;G-plan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E3E66C-BC63-4D6C-B66A-2133139F4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Jullie maken een V&amp;G-plan voor de uitvoering van ons project</a:t>
            </a:r>
          </a:p>
          <a:p>
            <a:r>
              <a:rPr lang="nl-NL" sz="2800" dirty="0"/>
              <a:t>Inventariseer de risico’s</a:t>
            </a:r>
          </a:p>
          <a:p>
            <a:r>
              <a:rPr lang="nl-NL" sz="2800" dirty="0"/>
              <a:t>Bedenk bij elk risico welke voorzieningen noodzakelijk zijn</a:t>
            </a:r>
          </a:p>
          <a:p>
            <a:r>
              <a:rPr lang="nl-NL" sz="2800" dirty="0"/>
              <a:t>Beschrijf dit in je V&amp;G-plan</a:t>
            </a:r>
          </a:p>
          <a:p>
            <a:r>
              <a:rPr lang="nl-NL" sz="2800" dirty="0"/>
              <a:t>Zie voorbeelden in de map bestanden in Teams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700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8B13F-6ACA-42D1-9405-67D9E939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informatie over V&amp;G: </a:t>
            </a:r>
            <a:r>
              <a:rPr lang="nl-NL" i="1" dirty="0"/>
              <a:t>Volandis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FCF742-D1A9-4272-8F9A-6D5425A00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hlinkClick r:id="rId2"/>
              </a:rPr>
              <a:t>https://www.volandis.nl/</a:t>
            </a:r>
            <a:endParaRPr lang="nl-NL" sz="2800" dirty="0"/>
          </a:p>
          <a:p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39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45D4C787-7314-46BC-9ACA-2ED5D20EF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4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C66D70-A644-4609-8BEC-F98680966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782825-E76C-4494-9A8A-A952D2C9A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Succes</a:t>
            </a:r>
          </a:p>
        </p:txBody>
      </p:sp>
    </p:spTree>
    <p:extLst>
      <p:ext uri="{BB962C8B-B14F-4D97-AF65-F5344CB8AC3E}">
        <p14:creationId xmlns:p14="http://schemas.microsoft.com/office/powerpoint/2010/main" val="13527356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jeroo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b57d31-47ec-465d-bfe9-1394de3bb8b1" xsi:nil="true"/>
    <lcf76f155ced4ddcb4097134ff3c332f xmlns="1e3ce222-b516-4c4d-b8c8-4bdfb41128c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A5B04E189034A9D315D38C057525C" ma:contentTypeVersion="16" ma:contentTypeDescription="Een nieuw document maken." ma:contentTypeScope="" ma:versionID="0049754b838b806316b92051b8df5248">
  <xsd:schema xmlns:xsd="http://www.w3.org/2001/XMLSchema" xmlns:xs="http://www.w3.org/2001/XMLSchema" xmlns:p="http://schemas.microsoft.com/office/2006/metadata/properties" xmlns:ns2="1e3ce222-b516-4c4d-b8c8-4bdfb41128c1" xmlns:ns3="cdb57d31-47ec-465d-bfe9-1394de3bb8b1" targetNamespace="http://schemas.microsoft.com/office/2006/metadata/properties" ma:root="true" ma:fieldsID="008f8af4400680d5b6fc3df5c67746b0" ns2:_="" ns3:_="">
    <xsd:import namespace="1e3ce222-b516-4c4d-b8c8-4bdfb41128c1"/>
    <xsd:import namespace="cdb57d31-47ec-465d-bfe9-1394de3bb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ce222-b516-4c4d-b8c8-4bdfb4112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6fda581a-196f-443f-b2ec-bba2cd2cc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57d31-47ec-465d-bfe9-1394de3bb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5c9e3f5-98a7-4659-a093-0b43427076bd}" ma:internalName="TaxCatchAll" ma:showField="CatchAllData" ma:web="cdb57d31-47ec-465d-bfe9-1394de3bb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D062C4-F4C8-4CE3-BBA7-0AC28E792C32}">
  <ds:schemaRefs>
    <ds:schemaRef ds:uri="http://schemas.microsoft.com/office/2006/metadata/properties"/>
    <ds:schemaRef ds:uri="http://schemas.microsoft.com/office/infopath/2007/PartnerControls"/>
    <ds:schemaRef ds:uri="cdb57d31-47ec-465d-bfe9-1394de3bb8b1"/>
    <ds:schemaRef ds:uri="1e3ce222-b516-4c4d-b8c8-4bdfb41128c1"/>
  </ds:schemaRefs>
</ds:datastoreItem>
</file>

<file path=customXml/itemProps2.xml><?xml version="1.0" encoding="utf-8"?>
<ds:datastoreItem xmlns:ds="http://schemas.openxmlformats.org/officeDocument/2006/customXml" ds:itemID="{464FBC27-AEF9-4D73-BC7B-9345ECB9FE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3ce222-b516-4c4d-b8c8-4bdfb41128c1"/>
    <ds:schemaRef ds:uri="cdb57d31-47ec-465d-bfe9-1394de3bb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145A26-289B-4C6D-B17F-4BEC9BCF64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95</Words>
  <Application>Microsoft Office PowerPoint</Application>
  <PresentationFormat>Breedbeeld</PresentationFormat>
  <Paragraphs>29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Periode 3.3</vt:lpstr>
      <vt:lpstr>Project kinderopvang</vt:lpstr>
      <vt:lpstr>Deze week</vt:lpstr>
      <vt:lpstr>PowerPoint-presentatie</vt:lpstr>
      <vt:lpstr>Opdracht 4: V&amp;G-plan</vt:lpstr>
      <vt:lpstr>Meer informatie over V&amp;G: Volandis</vt:lpstr>
      <vt:lpstr>PowerPoint-presentatie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3.3</dc:title>
  <dc:creator>Hofslot-Stal, Anita van</dc:creator>
  <cp:lastModifiedBy>Nazari, Shair</cp:lastModifiedBy>
  <cp:revision>16</cp:revision>
  <dcterms:created xsi:type="dcterms:W3CDTF">2021-02-07T14:43:52Z</dcterms:created>
  <dcterms:modified xsi:type="dcterms:W3CDTF">2023-02-18T12:44:04Z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0x01010033AA5B04E189034A9D315D38C057525C</vt:lpwstr>
  </property>
  <property fmtid="{D5CDD505-2E9C-101B-9397-08002B2CF9AE}" pid="3" name="MediaServiceImageTags">
    <vt:lpwstr/>
  </property>
</Properties>
</file>